
<file path=[Content_Types].xml><?xml version="1.0" encoding="utf-8"?>
<Types xmlns="http://schemas.openxmlformats.org/package/2006/content-types"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c5fbc02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c5fbc02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c5fbc02d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c5fbc02d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c5fbc02d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c5fbc02d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c5fbc02d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c5fbc02d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c11e8dd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c11e8dd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c11e8dd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c11e8dd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c11e8dd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c11e8dd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c258a3b69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c258a3b69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c258a3b69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c258a3b69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c258a3b69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c258a3b6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c816d59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c816d5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c258a3b69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c258a3b69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c258a3b69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c258a3b69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c11e8dde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c11e8dde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c11e8dde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c11e8dde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c11e8dde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c11e8dde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11e8dde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11e8dde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c11e8ddea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c11e8ddea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c11e8ddea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c11e8ddea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c11e8ddea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c11e8ddea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c11e8dde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c11e8dde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c5fbc02d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c5fbc02d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c69ea6a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c69ea6a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69ea6a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c69ea6a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c5fbc02d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c5fbc02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c5fbc02d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c5fbc02d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5fbc02d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c5fbc02d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5fbc02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5fbc02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5fbc02d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c5fbc02d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c5fbc02d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c5fbc02d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3" y="0"/>
            <a:ext cx="9102275" cy="36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50" y="2462050"/>
            <a:ext cx="9144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78250" y="451300"/>
            <a:ext cx="89712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plt.errorbar(t1m4-t1m4[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], F_medio1[:,i], yerr=inf_sup1[i], fmt=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'.'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ecolor=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alpha=alpha, markersize=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color=color[i], label=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050">
                <a:solidFill>
                  <a:srgbClr val="267F9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(i))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175"/>
            <a:ext cx="8839201" cy="42091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6384750" y="3237800"/>
            <a:ext cx="25251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escala logarítmica sin ylim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8650"/>
            <a:ext cx="8839201" cy="420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6132"/>
            <a:ext cx="9144001" cy="435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414975" y="2745125"/>
            <a:ext cx="71871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plt.rc(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'legend'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fontsize=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plt.rc(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'axes'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labelsize=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plt.rc(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'xtick'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labelsize=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plt.rc(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'ytick'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labelsize=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font = {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'family'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'serif'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'weight'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'normal'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plt.rc(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'font'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**font)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'$\ \sigma_{\%} \ \leq$'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563" y="131425"/>
            <a:ext cx="7102879" cy="24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313" y="2613425"/>
            <a:ext cx="385762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6613075" y="3065425"/>
            <a:ext cx="19404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Error en voltaje (para fuerza de 15N)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cuadrados: 0.08V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circulares:0.05V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redondeamos a 0.1 porque depende de la fueza que sea aplicada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990150"/>
            <a:ext cx="8520600" cy="3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font = {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'family'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'serif'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'weight'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'normal'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color=[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130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240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240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230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190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190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240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195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170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110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225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230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245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130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48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135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220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195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255.0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plt.rc(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'font'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**font)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plt.legend(fontsize=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markerscale=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'Tiempo (min)'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fontsize=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'Lectura (u.a.)'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fontsize=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plt.yticks(fontsize=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-419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#[0, 200, 400, 600, 800, 1000]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plt.xticks(fontsize=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17)</a:t>
            </a:r>
            <a:endParaRPr sz="105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0" y="23275"/>
            <a:ext cx="8494899" cy="509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/>
          <p:nvPr/>
        </p:nvSpPr>
        <p:spPr>
          <a:xfrm rot="-3615307">
            <a:off x="5033886" y="1792622"/>
            <a:ext cx="865886" cy="432943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 txBox="1"/>
          <p:nvPr/>
        </p:nvSpPr>
        <p:spPr>
          <a:xfrm>
            <a:off x="7638225" y="776375"/>
            <a:ext cx="1461000" cy="20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A61C00"/>
                </a:solidFill>
              </a:rPr>
              <a:t>Acá cortamos estos datos porque vimos en el video que el sensor se despegó y quedó doblado</a:t>
            </a:r>
            <a:endParaRPr b="1">
              <a:solidFill>
                <a:srgbClr val="A61C00"/>
              </a:solidFill>
            </a:endParaRPr>
          </a:p>
        </p:txBody>
      </p:sp>
      <p:cxnSp>
        <p:nvCxnSpPr>
          <p:cNvPr id="144" name="Google Shape;144;p27"/>
          <p:cNvCxnSpPr>
            <a:endCxn id="143" idx="1"/>
          </p:cNvCxnSpPr>
          <p:nvPr/>
        </p:nvCxnSpPr>
        <p:spPr>
          <a:xfrm>
            <a:off x="5681325" y="1615025"/>
            <a:ext cx="1956900" cy="17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00" y="41850"/>
            <a:ext cx="8432999" cy="505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/>
          <p:nvPr/>
        </p:nvSpPr>
        <p:spPr>
          <a:xfrm>
            <a:off x="6880725" y="623075"/>
            <a:ext cx="513900" cy="459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8"/>
          <p:cNvSpPr/>
          <p:nvPr/>
        </p:nvSpPr>
        <p:spPr>
          <a:xfrm>
            <a:off x="5492175" y="1800550"/>
            <a:ext cx="513900" cy="208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Series temporales: Estática y Dinámica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4175"/>
            <a:ext cx="4572012" cy="2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1504175"/>
            <a:ext cx="4571988" cy="25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57375" y="76200"/>
            <a:ext cx="2285700" cy="4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Histogramas</a:t>
            </a:r>
            <a:r>
              <a:rPr lang="es-419" sz="2000"/>
              <a:t>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Estática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Dinámica</a:t>
            </a:r>
            <a:endParaRPr sz="2000"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175" y="3442809"/>
            <a:ext cx="7042526" cy="170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175" y="0"/>
            <a:ext cx="7042526" cy="3401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5086150" y="127475"/>
            <a:ext cx="3936900" cy="18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Curvas </a:t>
            </a:r>
            <a:r>
              <a:rPr b="1" lang="es-419" sz="2000"/>
              <a:t>F vs Densidad</a:t>
            </a:r>
            <a:r>
              <a:rPr lang="es-419" sz="2000"/>
              <a:t>: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Estática y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 Dinámica</a:t>
            </a:r>
            <a:endParaRPr sz="2000"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2781"/>
            <a:ext cx="4572000" cy="146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025" y="2250175"/>
            <a:ext cx="4530424" cy="142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116" y="3677665"/>
            <a:ext cx="4410248" cy="138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76200"/>
            <a:ext cx="4571983" cy="14671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4761050" y="1016675"/>
            <a:ext cx="1567800" cy="11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1"/>
          <p:cNvSpPr/>
          <p:nvPr/>
        </p:nvSpPr>
        <p:spPr>
          <a:xfrm>
            <a:off x="7010050" y="1867475"/>
            <a:ext cx="89100" cy="35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0" y="3152350"/>
            <a:ext cx="4085100" cy="19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¿Cómo “normalizamos” la fuerza total para cada medición?</a:t>
            </a:r>
            <a:br>
              <a:rPr lang="es-419"/>
            </a:b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Dividir por la cantidad de datos seguiría dando el promedio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¿Nos quedamos directo con el promedio?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6056" l="7549" r="41265" t="30002"/>
          <a:stretch/>
        </p:blipFill>
        <p:spPr>
          <a:xfrm>
            <a:off x="104525" y="2146875"/>
            <a:ext cx="4405073" cy="21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36667" l="24197" r="24187" t="23640"/>
          <a:stretch/>
        </p:blipFill>
        <p:spPr>
          <a:xfrm>
            <a:off x="60525" y="91250"/>
            <a:ext cx="4652698" cy="20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112775" y="249475"/>
            <a:ext cx="3878100" cy="4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Ahí vaa, bueno, Aaajjaa qué onda, estoy muy segura que leí literal que recomendaban fuertemente usar ua superficie blanda, y hasta se lo leí a Guille y no recuerdo si a los chicos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 sé si esto nos ayuda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Está ahí en la FSR también, más abajo de hecho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 use soft rubber or a spring as part of the actuator in designs requiring some travel.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100">
                <a:solidFill>
                  <a:srgbClr val="222222"/>
                </a:solidFill>
                <a:highlight>
                  <a:srgbClr val="F8F9FA"/>
                </a:highlight>
              </a:rPr>
              <a:t>Utilice goma suave o un resorte como parte del actuador en diseños que requieran cierto recorrido.</a:t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15084" l="14083" r="43507" t="49446"/>
          <a:stretch/>
        </p:blipFill>
        <p:spPr>
          <a:xfrm>
            <a:off x="189550" y="3282050"/>
            <a:ext cx="3878050" cy="182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196950" y="3242675"/>
            <a:ext cx="3436200" cy="24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21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Ambas juntas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4975"/>
            <a:ext cx="8839201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INVERSA</a:t>
            </a:r>
            <a:endParaRPr b="1"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inversa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05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x = np.exp((y-d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-200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)/(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*e))+f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-1.5</a:t>
            </a:r>
            <a:endParaRPr sz="105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 rotWithShape="1">
          <a:blip r:embed="rId3">
            <a:alphaModFix/>
          </a:blip>
          <a:srcRect b="24138" l="42786" r="38137" t="43591"/>
          <a:stretch/>
        </p:blipFill>
        <p:spPr>
          <a:xfrm>
            <a:off x="551075" y="487300"/>
            <a:ext cx="4412924" cy="4196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34"/>
          <p:cNvCxnSpPr/>
          <p:nvPr/>
        </p:nvCxnSpPr>
        <p:spPr>
          <a:xfrm>
            <a:off x="2939150" y="2870250"/>
            <a:ext cx="3019500" cy="23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34"/>
          <p:cNvSpPr txBox="1"/>
          <p:nvPr/>
        </p:nvSpPr>
        <p:spPr>
          <a:xfrm>
            <a:off x="6188275" y="2801375"/>
            <a:ext cx="20091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dobló el sensor, eliminamos ese tiempo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38" y="0"/>
            <a:ext cx="793011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117300" y="36975"/>
            <a:ext cx="8909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Preguntas!</a:t>
            </a:r>
            <a:endParaRPr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0" y="705700"/>
            <a:ext cx="9144000" cy="19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¿Qué er</a:t>
            </a:r>
            <a:r>
              <a:rPr lang="es-419"/>
              <a:t>ror le ponemos a las mediciones del EC en el histograma?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¿Qué cota le</a:t>
            </a:r>
            <a:r>
              <a:rPr lang="es-419"/>
              <a:t> ponemos a la fuerza cuando ‘explota’ la calibración? 50N está bien?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¿Cómo “normalizamos” la fuerza total para cada medición?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Dividir por la cantidad de datos seguiría dando el promedio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¿Nos quedamos directo con el promedio?</a:t>
            </a:r>
            <a:endParaRPr/>
          </a:p>
        </p:txBody>
      </p:sp>
      <p:sp>
        <p:nvSpPr>
          <p:cNvPr id="208" name="Google Shape;208;p36"/>
          <p:cNvSpPr txBox="1"/>
          <p:nvPr>
            <p:ph type="title"/>
          </p:nvPr>
        </p:nvSpPr>
        <p:spPr>
          <a:xfrm>
            <a:off x="117300" y="2551575"/>
            <a:ext cx="89094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Cosas por hacer</a:t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0" y="3151325"/>
            <a:ext cx="9144000" cy="14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Chequear el paper que pasó Guille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Ver lo de los taus y la calibración de los cuadrados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Preguntar la edad de Seba Pinto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escala logarítmica del EC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3" y="0"/>
            <a:ext cx="8982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/>
        </p:nvSpPr>
        <p:spPr>
          <a:xfrm>
            <a:off x="7306950" y="123575"/>
            <a:ext cx="14664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 la calibración vieja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3" y="0"/>
            <a:ext cx="8982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8"/>
          <p:cNvSpPr txBox="1"/>
          <p:nvPr/>
        </p:nvSpPr>
        <p:spPr>
          <a:xfrm>
            <a:off x="7306950" y="123575"/>
            <a:ext cx="14664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 la calibración nueva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038"/>
            <a:ext cx="914400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/>
        </p:nvSpPr>
        <p:spPr>
          <a:xfrm>
            <a:off x="2862600" y="41150"/>
            <a:ext cx="34188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 la calibración vieja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038"/>
            <a:ext cx="914400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2862600" y="41150"/>
            <a:ext cx="34188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 la calibración nueva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1"/>
          <p:cNvPicPr preferRelativeResize="0"/>
          <p:nvPr/>
        </p:nvPicPr>
        <p:blipFill rotWithShape="1">
          <a:blip r:embed="rId3">
            <a:alphaModFix/>
          </a:blip>
          <a:srcRect b="7762" l="3335" r="3241" t="4916"/>
          <a:stretch/>
        </p:blipFill>
        <p:spPr>
          <a:xfrm>
            <a:off x="1089338" y="42775"/>
            <a:ext cx="6965325" cy="50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1"/>
          <p:cNvSpPr/>
          <p:nvPr/>
        </p:nvSpPr>
        <p:spPr>
          <a:xfrm>
            <a:off x="3475132" y="992856"/>
            <a:ext cx="1776300" cy="1729500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0" y="135700"/>
            <a:ext cx="8520600" cy="26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 = np.zeros(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(F_sup3))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s-419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s-419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(F_sup3)):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F =+ math.isnan(F_sup3[i,j])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(np.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(F))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F = np.zeros(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s-419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(F_sup3))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2"/>
          <p:cNvPicPr preferRelativeResize="0"/>
          <p:nvPr/>
        </p:nvPicPr>
        <p:blipFill rotWithShape="1">
          <a:blip r:embed="rId3">
            <a:alphaModFix/>
          </a:blip>
          <a:srcRect b="10698" l="27745" r="27553" t="10698"/>
          <a:stretch/>
        </p:blipFill>
        <p:spPr>
          <a:xfrm>
            <a:off x="3312150" y="1250"/>
            <a:ext cx="2519700" cy="249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2"/>
          <p:cNvPicPr preferRelativeResize="0"/>
          <p:nvPr/>
        </p:nvPicPr>
        <p:blipFill rotWithShape="1">
          <a:blip r:embed="rId4">
            <a:alphaModFix/>
          </a:blip>
          <a:srcRect b="10698" l="28125" r="28181" t="10698"/>
          <a:stretch/>
        </p:blipFill>
        <p:spPr>
          <a:xfrm>
            <a:off x="6265375" y="-1875"/>
            <a:ext cx="2469250" cy="2497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2"/>
          <p:cNvPicPr preferRelativeResize="0"/>
          <p:nvPr/>
        </p:nvPicPr>
        <p:blipFill rotWithShape="1">
          <a:blip r:embed="rId5">
            <a:alphaModFix/>
          </a:blip>
          <a:srcRect b="10698" l="27745" r="27553" t="10698"/>
          <a:stretch/>
        </p:blipFill>
        <p:spPr>
          <a:xfrm>
            <a:off x="52050" y="2652125"/>
            <a:ext cx="2519693" cy="24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2"/>
          <p:cNvPicPr preferRelativeResize="0"/>
          <p:nvPr/>
        </p:nvPicPr>
        <p:blipFill rotWithShape="1">
          <a:blip r:embed="rId6">
            <a:alphaModFix/>
          </a:blip>
          <a:srcRect b="10698" l="28124" r="27176" t="10698"/>
          <a:stretch/>
        </p:blipFill>
        <p:spPr>
          <a:xfrm>
            <a:off x="3229238" y="2571750"/>
            <a:ext cx="2519700" cy="249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 rotWithShape="1">
          <a:blip r:embed="rId7">
            <a:alphaModFix/>
          </a:blip>
          <a:srcRect b="10137" l="27447" r="27863" t="9663"/>
          <a:stretch/>
        </p:blipFill>
        <p:spPr>
          <a:xfrm>
            <a:off x="0" y="1250"/>
            <a:ext cx="2469250" cy="24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 rotWithShape="1">
          <a:blip r:embed="rId8">
            <a:alphaModFix/>
          </a:blip>
          <a:srcRect b="7845" l="33136" r="33270" t="25152"/>
          <a:stretch/>
        </p:blipFill>
        <p:spPr>
          <a:xfrm>
            <a:off x="6150000" y="2433000"/>
            <a:ext cx="2469250" cy="27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 b="10698" l="27745" r="27553" t="10698"/>
          <a:stretch/>
        </p:blipFill>
        <p:spPr>
          <a:xfrm>
            <a:off x="434075" y="243975"/>
            <a:ext cx="3322826" cy="32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 rotWithShape="1">
          <a:blip r:embed="rId4">
            <a:alphaModFix/>
          </a:blip>
          <a:srcRect b="10698" l="28124" r="27176" t="10698"/>
          <a:stretch/>
        </p:blipFill>
        <p:spPr>
          <a:xfrm>
            <a:off x="4130804" y="243975"/>
            <a:ext cx="3322826" cy="3285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/>
        </p:nvSpPr>
        <p:spPr>
          <a:xfrm>
            <a:off x="1435900" y="4000025"/>
            <a:ext cx="46155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PODEMOS PONER AMBAS SI QUERES 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838"/>
            <a:ext cx="8839201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3179"/>
            <a:ext cx="9144001" cy="21771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79725" y="388175"/>
            <a:ext cx="25251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escala logarítmica sin ylim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1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75"/>
            <a:ext cx="91440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6288"/>
            <a:ext cx="8839201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25"/>
            <a:ext cx="8839201" cy="210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73297"/>
            <a:ext cx="8839201" cy="210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